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2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823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175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353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73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82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23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461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475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730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614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058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1B5CB-F04B-F644-82DD-3C144A79B2DE}" type="datetimeFigureOut">
              <a:rPr lang="nb-NO" smtClean="0"/>
              <a:t>29.11.19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A7FE2-BA18-6940-9F3B-9C0264DF84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86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NIFs verdimanifest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035192"/>
              </p:ext>
            </p:extLst>
          </p:nvPr>
        </p:nvGraphicFramePr>
        <p:xfrm>
          <a:off x="457200" y="1600200"/>
          <a:ext cx="8229600" cy="3870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06159"/>
                <a:gridCol w="1437041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Alderstrinn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Grunnverdier/ Del av idretten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Glede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Felleskap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Helse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Ærlighet</a:t>
                      </a:r>
                      <a:endParaRPr lang="nb-N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6 – 10 år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Barne- og ungdomsidrett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Glede gjennom lek og mestring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Felleskap gjennom sosial trening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Helse</a:t>
                      </a:r>
                      <a:r>
                        <a:rPr lang="nb-NO" sz="1400" baseline="0" dirty="0" smtClean="0"/>
                        <a:t> ved etablering av sunne vaner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Ærlighet gjennom oppdragelse</a:t>
                      </a:r>
                      <a:endParaRPr lang="nb-N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11</a:t>
                      </a:r>
                      <a:r>
                        <a:rPr lang="nb-NO" sz="1400" baseline="0" dirty="0" smtClean="0"/>
                        <a:t> – 12 år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Breddeidrett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Glede gjennom utfoldelse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Felleskap i åpent, sosial samvær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Helse i form av forebyggende aktivitet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Ærlighet gjennom respekt for andre</a:t>
                      </a:r>
                      <a:endParaRPr lang="nb-N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13</a:t>
                      </a:r>
                      <a:r>
                        <a:rPr lang="nb-NO" sz="1400" baseline="0" dirty="0" smtClean="0"/>
                        <a:t> – 15 år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Konkurranse-idrett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Glede gjennom spenning og konkurranse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Felleskap i samarbeid mot konkurranse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Helse gjennom sunne vaner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Ærlighet gjennom fair play og </a:t>
                      </a:r>
                      <a:r>
                        <a:rPr lang="nb-NO" sz="1400" dirty="0" err="1" smtClean="0"/>
                        <a:t>amatørånd</a:t>
                      </a:r>
                      <a:endParaRPr lang="nb-N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16 år </a:t>
                      </a:r>
                      <a:r>
                        <a:rPr lang="nb-NO" sz="1400" dirty="0" smtClean="0">
                          <a:sym typeface="Wingdings"/>
                        </a:rPr>
                        <a:t>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Toppidrett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Glede gjennom presentasjon og underholdning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Felleskap i innsats for å nå mål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Helse i form av minimalisert skaderisiko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Ærlighet ved fair play</a:t>
                      </a:r>
                      <a:endParaRPr lang="nb-NO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45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</Words>
  <Application>Microsoft Macintosh PowerPoint</Application>
  <PresentationFormat>Skjermfremvisning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NIFs verdimanifest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NIFs verdimanifest</dc:title>
  <dc:creator>Marianne Østebø</dc:creator>
  <cp:lastModifiedBy>Marianne Østebø</cp:lastModifiedBy>
  <cp:revision>1</cp:revision>
  <dcterms:created xsi:type="dcterms:W3CDTF">2019-11-29T20:12:38Z</dcterms:created>
  <dcterms:modified xsi:type="dcterms:W3CDTF">2019-11-29T20:21:26Z</dcterms:modified>
</cp:coreProperties>
</file>